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60" r:id="rId2"/>
    <p:sldId id="270" r:id="rId3"/>
    <p:sldId id="257" r:id="rId4"/>
    <p:sldId id="259" r:id="rId5"/>
    <p:sldId id="258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9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1E9ED-4887-3C47-97ED-607E0EFB7C1E}" type="datetimeFigureOut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talk (ironically) about the weather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cocolab</a:t>
            </a:r>
            <a:r>
              <a:rPr lang="en-US" dirty="0" smtClean="0"/>
              <a:t> </a:t>
            </a:r>
            <a:r>
              <a:rPr lang="en-US" dirty="0" err="1" smtClean="0"/>
              <a:t>cogsci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" name="Picture 4" descr="moustache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44450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Irony ratings</a:t>
            </a:r>
            <a:endParaRPr lang="en-US" dirty="0"/>
          </a:p>
        </p:txBody>
      </p:sp>
      <p:pic>
        <p:nvPicPr>
          <p:cNvPr id="4" name="Picture 3" descr="ironyRat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 descr="inte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Priors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and arousal associated with each weather state</a:t>
            </a:r>
          </a:p>
          <a:p>
            <a:r>
              <a:rPr lang="en-US" dirty="0" smtClean="0"/>
              <a:t>QUD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about weather</a:t>
            </a:r>
          </a:p>
          <a:p>
            <a:pPr lvl="1"/>
            <a:r>
              <a:rPr lang="en-US" dirty="0" smtClean="0"/>
              <a:t>Arousal about weather</a:t>
            </a:r>
          </a:p>
          <a:p>
            <a:r>
              <a:rPr lang="en-US" dirty="0" smtClean="0"/>
              <a:t>Given utterance, infer</a:t>
            </a:r>
          </a:p>
          <a:p>
            <a:pPr lvl="1"/>
            <a:r>
              <a:rPr lang="en-US" dirty="0" smtClean="0"/>
              <a:t>QUD, weather state, valence, arousal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7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-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state</a:t>
            </a:r>
            <a:endParaRPr lang="en-US" dirty="0"/>
          </a:p>
        </p:txBody>
      </p:sp>
      <p:pic>
        <p:nvPicPr>
          <p:cNvPr id="4" name="Picture 3" descr="scat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00"/>
            <a:ext cx="8001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3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Valence</a:t>
            </a:r>
            <a:endParaRPr lang="en-US" dirty="0"/>
          </a:p>
        </p:txBody>
      </p:sp>
      <p:pic>
        <p:nvPicPr>
          <p:cNvPr id="5" name="Picture 4" descr="scatter-val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70000"/>
            <a:ext cx="73152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6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Arousal</a:t>
            </a:r>
            <a:endParaRPr lang="en-US" dirty="0"/>
          </a:p>
        </p:txBody>
      </p:sp>
      <p:pic>
        <p:nvPicPr>
          <p:cNvPr id="4" name="Picture 3" descr="scatter-arous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55738"/>
            <a:ext cx="8643937" cy="5186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097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ironic statement describes something as contrary to what it actually is (Roberts &amp; </a:t>
            </a:r>
            <a:r>
              <a:rPr lang="en-US" dirty="0" err="1"/>
              <a:t>Kreuz</a:t>
            </a:r>
            <a:r>
              <a:rPr lang="en-US" dirty="0"/>
              <a:t>, 1994; Gibbs &amp; </a:t>
            </a:r>
            <a:r>
              <a:rPr lang="en-US" dirty="0" err="1"/>
              <a:t>Colston</a:t>
            </a:r>
            <a:r>
              <a:rPr lang="en-US" dirty="0"/>
              <a:t>, 1999) </a:t>
            </a:r>
            <a:endParaRPr lang="en-US" dirty="0" smtClean="0"/>
          </a:p>
          <a:p>
            <a:r>
              <a:rPr lang="en-US" dirty="0" smtClean="0"/>
              <a:t>Listener relies </a:t>
            </a:r>
            <a:r>
              <a:rPr lang="en-US" dirty="0"/>
              <a:t>heavily </a:t>
            </a:r>
            <a:r>
              <a:rPr lang="en-US" dirty="0" smtClean="0"/>
              <a:t>on common ground to produce a </a:t>
            </a:r>
            <a:r>
              <a:rPr lang="en-US" dirty="0"/>
              <a:t>corrective response and </a:t>
            </a:r>
            <a:r>
              <a:rPr lang="en-US" dirty="0" smtClean="0"/>
              <a:t>recover </a:t>
            </a:r>
            <a:r>
              <a:rPr lang="en-US" dirty="0"/>
              <a:t>the speaker’s intended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Several informal theories, but not much detailed understanding of what makes an utterance ironic, or how people arrive at ironic interpretations</a:t>
            </a:r>
          </a:p>
          <a:p>
            <a:r>
              <a:rPr lang="en-US" dirty="0" smtClean="0"/>
              <a:t>We propose a natural extension to the hyperbole model, but with additional affect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1-13 at 3.3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9" y="685800"/>
            <a:ext cx="6502401" cy="54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3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57842"/>
            <a:ext cx="6019800" cy="6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ther-amazing1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063240" cy="2286000"/>
          </a:xfrm>
          <a:prstGeom prst="rect">
            <a:avLst/>
          </a:prstGeom>
        </p:spPr>
      </p:pic>
      <p:pic>
        <p:nvPicPr>
          <p:cNvPr id="5" name="Picture 4" descr="weather-amazing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-1016"/>
            <a:ext cx="3063240" cy="2286000"/>
          </a:xfrm>
          <a:prstGeom prst="rect">
            <a:avLst/>
          </a:prstGeom>
        </p:spPr>
      </p:pic>
      <p:pic>
        <p:nvPicPr>
          <p:cNvPr id="6" name="Picture 5" descr="weather-amazing3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63240" cy="2286000"/>
          </a:xfrm>
          <a:prstGeom prst="rect">
            <a:avLst/>
          </a:prstGeom>
        </p:spPr>
      </p:pic>
      <p:pic>
        <p:nvPicPr>
          <p:cNvPr id="7" name="Picture 6" descr="weather-ok1.jp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063240" cy="2286000"/>
          </a:xfrm>
          <a:prstGeom prst="rect">
            <a:avLst/>
          </a:prstGeom>
        </p:spPr>
      </p:pic>
      <p:pic>
        <p:nvPicPr>
          <p:cNvPr id="8" name="Picture 7" descr="weather-ok2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60" y="2286000"/>
            <a:ext cx="3063240" cy="2286000"/>
          </a:xfrm>
          <a:prstGeom prst="rect">
            <a:avLst/>
          </a:prstGeom>
        </p:spPr>
      </p:pic>
      <p:pic>
        <p:nvPicPr>
          <p:cNvPr id="9" name="Picture 8" descr="weather-ok3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60" y="2286000"/>
            <a:ext cx="3063240" cy="2286000"/>
          </a:xfrm>
          <a:prstGeom prst="rect">
            <a:avLst/>
          </a:prstGeom>
        </p:spPr>
      </p:pic>
      <p:pic>
        <p:nvPicPr>
          <p:cNvPr id="10" name="Picture 9" descr="weather-terrible1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0729"/>
            <a:ext cx="3063240" cy="2286000"/>
          </a:xfrm>
          <a:prstGeom prst="rect">
            <a:avLst/>
          </a:prstGeom>
        </p:spPr>
      </p:pic>
      <p:pic>
        <p:nvPicPr>
          <p:cNvPr id="11" name="Picture 10" descr="weather-terrible2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4572000"/>
            <a:ext cx="3063240" cy="2286000"/>
          </a:xfrm>
          <a:prstGeom prst="rect">
            <a:avLst/>
          </a:prstGeom>
        </p:spPr>
      </p:pic>
      <p:pic>
        <p:nvPicPr>
          <p:cNvPr id="12" name="Picture 11" descr="weather-terrible3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4572000"/>
            <a:ext cx="30632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pic>
        <p:nvPicPr>
          <p:cNvPr id="6" name="Picture 5" descr="pri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3 at 3.5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8" y="533400"/>
            <a:ext cx="8843602" cy="59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5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" y="448378"/>
            <a:ext cx="9021402" cy="58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3 at 3.5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90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143</Words>
  <Application>Microsoft Macintosh PowerPoint</Application>
  <PresentationFormat>On-screen Show (4:3)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Let’s talk (ironically) about the weather</vt:lpstr>
      <vt:lpstr>Some background</vt:lpstr>
      <vt:lpstr>PowerPoint Presentation</vt:lpstr>
      <vt:lpstr>PowerPoint Presentation</vt:lpstr>
      <vt:lpstr>PowerPoint Presentation</vt:lpstr>
      <vt:lpstr>Priors</vt:lpstr>
      <vt:lpstr>PowerPoint Presentation</vt:lpstr>
      <vt:lpstr>PowerPoint Presentation</vt:lpstr>
      <vt:lpstr>PowerPoint Presentation</vt:lpstr>
      <vt:lpstr>Irony ratings</vt:lpstr>
      <vt:lpstr>Interpretation</vt:lpstr>
      <vt:lpstr>Model</vt:lpstr>
      <vt:lpstr>PowerPoint Presentation</vt:lpstr>
      <vt:lpstr>Weather state</vt:lpstr>
      <vt:lpstr>Valence</vt:lpstr>
      <vt:lpstr>Arousal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the weather</dc:title>
  <dc:creator>Justine Kao</dc:creator>
  <cp:lastModifiedBy>Justine Kao</cp:lastModifiedBy>
  <cp:revision>34</cp:revision>
  <dcterms:created xsi:type="dcterms:W3CDTF">2015-01-13T23:31:49Z</dcterms:created>
  <dcterms:modified xsi:type="dcterms:W3CDTF">2015-01-14T08:15:27Z</dcterms:modified>
</cp:coreProperties>
</file>